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5"/>
  </p:notesMasterIdLst>
  <p:sldIdLst>
    <p:sldId id="256" r:id="rId2"/>
    <p:sldId id="279" r:id="rId3"/>
    <p:sldId id="257" r:id="rId4"/>
    <p:sldId id="282" r:id="rId5"/>
    <p:sldId id="281" r:id="rId6"/>
    <p:sldId id="258" r:id="rId7"/>
    <p:sldId id="259" r:id="rId8"/>
    <p:sldId id="260" r:id="rId9"/>
    <p:sldId id="261" r:id="rId10"/>
    <p:sldId id="290" r:id="rId11"/>
    <p:sldId id="293" r:id="rId12"/>
    <p:sldId id="294" r:id="rId13"/>
    <p:sldId id="292" r:id="rId1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62" d="100"/>
          <a:sy n="62" d="100"/>
        </p:scale>
        <p:origin x="828" y="4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2F139-7886-D302-7315-7B6654C15212}"/>
              </a:ext>
            </a:extLst>
          </p:cNvPr>
          <p:cNvSpPr>
            <a:spLocks noGrp="1"/>
          </p:cNvSpPr>
          <p:nvPr>
            <p:ph type="ctrTitle"/>
          </p:nvPr>
        </p:nvSpPr>
        <p:spPr>
          <a:xfrm>
            <a:off x="3253339" y="500515"/>
            <a:ext cx="5909912" cy="1996106"/>
          </a:xfrm>
          <a:noFill/>
        </p:spPr>
        <p:txBody>
          <a:bodyPr>
            <a:normAutofit/>
          </a:bodyPr>
          <a:lstStyle/>
          <a:p>
            <a:r>
              <a:rPr lang="en-IN" sz="4400" b="1" i="0" dirty="0">
                <a:effectLst/>
                <a:latin typeface="Proxima Nova"/>
              </a:rPr>
              <a:t>SALOON MANAGEMENT APP</a:t>
            </a:r>
            <a:br>
              <a:rPr lang="en-IN" sz="4400" b="1" i="0" dirty="0">
                <a:effectLst/>
                <a:latin typeface="Proxima Nova"/>
              </a:rPr>
            </a:br>
            <a:r>
              <a:rPr lang="en-IN" sz="4400" b="1" i="0" dirty="0">
                <a:effectLst/>
                <a:latin typeface="Proxima Nova"/>
              </a:rPr>
              <a:t>MINI PROJECT</a:t>
            </a:r>
            <a:endParaRPr lang="en-IN" sz="4400" b="1" dirty="0"/>
          </a:p>
        </p:txBody>
      </p:sp>
      <p:sp>
        <p:nvSpPr>
          <p:cNvPr id="3" name="Subtitle 2">
            <a:extLst>
              <a:ext uri="{FF2B5EF4-FFF2-40B4-BE49-F238E27FC236}">
                <a16:creationId xmlns:a16="http://schemas.microsoft.com/office/drawing/2014/main" id="{FE14DB46-1450-E629-6E70-444C794F7D19}"/>
              </a:ext>
            </a:extLst>
          </p:cNvPr>
          <p:cNvSpPr>
            <a:spLocks noGrp="1"/>
          </p:cNvSpPr>
          <p:nvPr>
            <p:ph type="subTitle" idx="1"/>
          </p:nvPr>
        </p:nvSpPr>
        <p:spPr>
          <a:xfrm>
            <a:off x="7815624" y="4879498"/>
            <a:ext cx="2695254" cy="1570851"/>
          </a:xfrm>
        </p:spPr>
        <p:txBody>
          <a:bodyPr>
            <a:noAutofit/>
          </a:bodyPr>
          <a:lstStyle/>
          <a:p>
            <a:pPr>
              <a:lnSpc>
                <a:spcPct val="100000"/>
              </a:lnSpc>
            </a:pPr>
            <a:r>
              <a:rPr lang="en-US" sz="1800" dirty="0">
                <a:solidFill>
                  <a:schemeClr val="bg1"/>
                </a:solidFill>
                <a:latin typeface="Times New Roman" panose="02020603050405020304" pitchFamily="18" charset="0"/>
                <a:cs typeface="Times New Roman" panose="02020603050405020304" pitchFamily="18" charset="0"/>
              </a:rPr>
              <a:t>SUBMITTED BY ;</a:t>
            </a:r>
          </a:p>
          <a:p>
            <a:pPr>
              <a:lnSpc>
                <a:spcPct val="100000"/>
              </a:lnSpc>
            </a:pPr>
            <a:r>
              <a:rPr lang="en-US" sz="1800" dirty="0">
                <a:solidFill>
                  <a:schemeClr val="bg1"/>
                </a:solidFill>
                <a:latin typeface="Times New Roman" panose="02020603050405020304" pitchFamily="18" charset="0"/>
                <a:cs typeface="Times New Roman" panose="02020603050405020304" pitchFamily="18" charset="0"/>
              </a:rPr>
              <a:t> ALBIN VINSON </a:t>
            </a:r>
          </a:p>
          <a:p>
            <a:pPr>
              <a:lnSpc>
                <a:spcPct val="100000"/>
              </a:lnSpc>
            </a:pPr>
            <a:r>
              <a:rPr lang="en-US" sz="1800" dirty="0">
                <a:solidFill>
                  <a:schemeClr val="bg1"/>
                </a:solidFill>
                <a:latin typeface="Times New Roman" panose="02020603050405020304" pitchFamily="18" charset="0"/>
                <a:cs typeface="Times New Roman" panose="02020603050405020304" pitchFamily="18" charset="0"/>
              </a:rPr>
              <a:t>22PMC106</a:t>
            </a:r>
          </a:p>
          <a:p>
            <a:pPr>
              <a:lnSpc>
                <a:spcPct val="100000"/>
              </a:lnSpc>
            </a:pPr>
            <a:r>
              <a:rPr lang="en-US" sz="1800" dirty="0">
                <a:solidFill>
                  <a:schemeClr val="bg1"/>
                </a:solidFill>
                <a:latin typeface="Times New Roman" panose="02020603050405020304" pitchFamily="18" charset="0"/>
                <a:cs typeface="Times New Roman" panose="02020603050405020304" pitchFamily="18" charset="0"/>
              </a:rPr>
              <a:t>MCA FIRST YEAR </a:t>
            </a:r>
          </a:p>
        </p:txBody>
      </p:sp>
      <p:sp>
        <p:nvSpPr>
          <p:cNvPr id="5" name="TextBox 4">
            <a:extLst>
              <a:ext uri="{FF2B5EF4-FFF2-40B4-BE49-F238E27FC236}">
                <a16:creationId xmlns:a16="http://schemas.microsoft.com/office/drawing/2014/main" id="{C26685BD-38E3-D88C-B04D-C79F701F3476}"/>
              </a:ext>
            </a:extLst>
          </p:cNvPr>
          <p:cNvSpPr txBox="1"/>
          <p:nvPr/>
        </p:nvSpPr>
        <p:spPr>
          <a:xfrm>
            <a:off x="1788159" y="4850952"/>
            <a:ext cx="3962400" cy="1477328"/>
          </a:xfrm>
          <a:prstGeom prst="rect">
            <a:avLst/>
          </a:prstGeom>
          <a:noFill/>
        </p:spPr>
        <p:txBody>
          <a:bodyPr wrap="square">
            <a:spAutoFit/>
          </a:bodyPr>
          <a:lstStyle/>
          <a:p>
            <a:pPr algn="l"/>
            <a:r>
              <a:rPr lang="en-US" dirty="0">
                <a:solidFill>
                  <a:schemeClr val="bg1"/>
                </a:solidFill>
                <a:latin typeface="Times New Roman" panose="02020603050405020304" pitchFamily="18" charset="0"/>
                <a:cs typeface="Times New Roman" panose="02020603050405020304" pitchFamily="18" charset="0"/>
              </a:rPr>
              <a:t>SUBMITTED TO ;</a:t>
            </a:r>
          </a:p>
          <a:p>
            <a:pPr algn="l"/>
            <a:r>
              <a:rPr lang="en-US" dirty="0">
                <a:solidFill>
                  <a:schemeClr val="bg1"/>
                </a:solidFill>
                <a:latin typeface="Times New Roman" panose="02020603050405020304" pitchFamily="18" charset="0"/>
                <a:cs typeface="Times New Roman" panose="02020603050405020304" pitchFamily="18" charset="0"/>
              </a:rPr>
              <a:t>SATHEESH KUMAR SIR</a:t>
            </a:r>
          </a:p>
          <a:p>
            <a:pPr algn="l"/>
            <a:r>
              <a:rPr lang="en-US" dirty="0">
                <a:solidFill>
                  <a:schemeClr val="bg1"/>
                </a:solidFill>
                <a:latin typeface="Times New Roman" panose="02020603050405020304" pitchFamily="18" charset="0"/>
                <a:cs typeface="Times New Roman" panose="02020603050405020304" pitchFamily="18" charset="0"/>
              </a:rPr>
              <a:t>ASSISTANT PROFFESSOR</a:t>
            </a:r>
          </a:p>
          <a:p>
            <a:pPr algn="l"/>
            <a:r>
              <a:rPr lang="en-US" dirty="0">
                <a:solidFill>
                  <a:schemeClr val="bg1"/>
                </a:solidFill>
                <a:latin typeface="Times New Roman" panose="02020603050405020304" pitchFamily="18" charset="0"/>
                <a:cs typeface="Times New Roman" panose="02020603050405020304" pitchFamily="18" charset="0"/>
              </a:rPr>
              <a:t>MARIAN COLLEGE AUTONOMOUS KUTTIKKANAM</a:t>
            </a:r>
          </a:p>
        </p:txBody>
      </p:sp>
    </p:spTree>
    <p:extLst>
      <p:ext uri="{BB962C8B-B14F-4D97-AF65-F5344CB8AC3E}">
        <p14:creationId xmlns:p14="http://schemas.microsoft.com/office/powerpoint/2010/main" val="408779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94040E-BAD3-ECF3-75D2-9E6B9ABC7C2C}"/>
              </a:ext>
            </a:extLst>
          </p:cNvPr>
          <p:cNvSpPr>
            <a:spLocks noGrp="1"/>
          </p:cNvSpPr>
          <p:nvPr>
            <p:ph type="ctrTitle"/>
          </p:nvPr>
        </p:nvSpPr>
        <p:spPr>
          <a:xfrm>
            <a:off x="1222408" y="317635"/>
            <a:ext cx="5938788" cy="1414912"/>
          </a:xfrm>
        </p:spPr>
        <p:txBody>
          <a:bodyPr/>
          <a:lstStyle/>
          <a:p>
            <a:r>
              <a:rPr lang="en-US" b="1" dirty="0"/>
              <a:t>Conclusion</a:t>
            </a:r>
            <a:br>
              <a:rPr lang="en-US" b="1" dirty="0"/>
            </a:br>
            <a:endParaRPr lang="en-IN" dirty="0"/>
          </a:p>
        </p:txBody>
      </p:sp>
      <p:sp>
        <p:nvSpPr>
          <p:cNvPr id="4" name="Subtitle 3">
            <a:extLst>
              <a:ext uri="{FF2B5EF4-FFF2-40B4-BE49-F238E27FC236}">
                <a16:creationId xmlns:a16="http://schemas.microsoft.com/office/drawing/2014/main" id="{2E575BAF-71F3-768C-CE79-A2CDB2F5F114}"/>
              </a:ext>
            </a:extLst>
          </p:cNvPr>
          <p:cNvSpPr>
            <a:spLocks noGrp="1"/>
          </p:cNvSpPr>
          <p:nvPr>
            <p:ph type="subTitle" idx="1"/>
          </p:nvPr>
        </p:nvSpPr>
        <p:spPr>
          <a:xfrm>
            <a:off x="972152" y="1982804"/>
            <a:ext cx="6189044" cy="4302492"/>
          </a:xfrm>
        </p:spPr>
        <p:txBody>
          <a:bodyPr/>
          <a:lstStyle/>
          <a:p>
            <a:pPr marL="342900" indent="-342900">
              <a:buFont typeface="Arial" panose="020B0604020202020204" pitchFamily="34" charset="0"/>
              <a:buChar char="•"/>
            </a:pPr>
            <a:r>
              <a:rPr lang="en-US" sz="2200" dirty="0"/>
              <a:t>In conclusion, the Saloon Management App Mini Project is a valuable tool for salon owners who want to manage their business more efficiently. The app offers a range of features that help salon owners stay organized, save time, and make better business decisions.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Developing this app was a challenging but rewarding experience for the team. We are proud to have created an application that has the potential to make a real difference in the beauty industry.</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4294967295"/>
          </p:nvPr>
        </p:nvSpPr>
        <p:spPr>
          <a:xfrm>
            <a:off x="11204575" y="457200"/>
            <a:ext cx="987425" cy="274638"/>
          </a:xfrm>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317028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2C1A59-1B79-7D1F-60BF-35CBF7739377}"/>
              </a:ext>
            </a:extLst>
          </p:cNvPr>
          <p:cNvSpPr>
            <a:spLocks noGrp="1"/>
          </p:cNvSpPr>
          <p:nvPr>
            <p:ph type="title"/>
          </p:nvPr>
        </p:nvSpPr>
        <p:spPr/>
        <p:txBody>
          <a:bodyPr/>
          <a:lstStyle/>
          <a:p>
            <a:r>
              <a:rPr lang="en-US" dirty="0"/>
              <a:t>screenshots</a:t>
            </a:r>
            <a:endParaRPr lang="en-IN" dirty="0"/>
          </a:p>
        </p:txBody>
      </p:sp>
      <p:sp>
        <p:nvSpPr>
          <p:cNvPr id="5" name="Text Placeholder 4">
            <a:extLst>
              <a:ext uri="{FF2B5EF4-FFF2-40B4-BE49-F238E27FC236}">
                <a16:creationId xmlns:a16="http://schemas.microsoft.com/office/drawing/2014/main" id="{BD7DC547-A4B1-8014-1623-69F74B4DBDB9}"/>
              </a:ext>
            </a:extLst>
          </p:cNvPr>
          <p:cNvSpPr>
            <a:spLocks noGrp="1"/>
          </p:cNvSpPr>
          <p:nvPr>
            <p:ph type="body" idx="1"/>
          </p:nvPr>
        </p:nvSpPr>
        <p:spPr/>
        <p:txBody>
          <a:bodyPr/>
          <a:lstStyle/>
          <a:p>
            <a:r>
              <a:rPr lang="en-US" dirty="0"/>
              <a:t>home</a:t>
            </a:r>
            <a:endParaRPr lang="en-IN" dirty="0"/>
          </a:p>
        </p:txBody>
      </p:sp>
      <p:sp>
        <p:nvSpPr>
          <p:cNvPr id="11" name="Picture Placeholder 10">
            <a:extLst>
              <a:ext uri="{FF2B5EF4-FFF2-40B4-BE49-F238E27FC236}">
                <a16:creationId xmlns:a16="http://schemas.microsoft.com/office/drawing/2014/main" id="{49F0A63B-11B2-9903-8511-2E9E981E71F1}"/>
              </a:ext>
            </a:extLst>
          </p:cNvPr>
          <p:cNvSpPr>
            <a:spLocks noGrp="1"/>
          </p:cNvSpPr>
          <p:nvPr>
            <p:ph type="pic" sz="quarter" idx="23"/>
          </p:nvPr>
        </p:nvSpPr>
        <p:spPr/>
      </p:sp>
      <p:sp>
        <p:nvSpPr>
          <p:cNvPr id="8" name="Text Placeholder 7">
            <a:extLst>
              <a:ext uri="{FF2B5EF4-FFF2-40B4-BE49-F238E27FC236}">
                <a16:creationId xmlns:a16="http://schemas.microsoft.com/office/drawing/2014/main" id="{CB008B6F-7136-9FDA-3F6A-197B03837929}"/>
              </a:ext>
            </a:extLst>
          </p:cNvPr>
          <p:cNvSpPr>
            <a:spLocks noGrp="1"/>
          </p:cNvSpPr>
          <p:nvPr>
            <p:ph type="body" sz="quarter" idx="18"/>
          </p:nvPr>
        </p:nvSpPr>
        <p:spPr/>
        <p:txBody>
          <a:bodyPr/>
          <a:lstStyle/>
          <a:p>
            <a:endParaRPr lang="en-IN" dirty="0"/>
          </a:p>
        </p:txBody>
      </p:sp>
      <p:sp>
        <p:nvSpPr>
          <p:cNvPr id="6" name="Text Placeholder 5">
            <a:extLst>
              <a:ext uri="{FF2B5EF4-FFF2-40B4-BE49-F238E27FC236}">
                <a16:creationId xmlns:a16="http://schemas.microsoft.com/office/drawing/2014/main" id="{7C162CFC-136E-9C80-9EE0-C88B59C524C6}"/>
              </a:ext>
            </a:extLst>
          </p:cNvPr>
          <p:cNvSpPr>
            <a:spLocks noGrp="1"/>
          </p:cNvSpPr>
          <p:nvPr>
            <p:ph type="body" sz="quarter" idx="15"/>
          </p:nvPr>
        </p:nvSpPr>
        <p:spPr/>
        <p:txBody>
          <a:bodyPr/>
          <a:lstStyle/>
          <a:p>
            <a:r>
              <a:rPr lang="en-US" dirty="0"/>
              <a:t>About us</a:t>
            </a:r>
            <a:endParaRPr lang="en-IN" dirty="0"/>
          </a:p>
        </p:txBody>
      </p:sp>
      <p:sp>
        <p:nvSpPr>
          <p:cNvPr id="13" name="Picture Placeholder 12">
            <a:extLst>
              <a:ext uri="{FF2B5EF4-FFF2-40B4-BE49-F238E27FC236}">
                <a16:creationId xmlns:a16="http://schemas.microsoft.com/office/drawing/2014/main" id="{1001A3A5-E367-036C-3C86-D9A98233483E}"/>
              </a:ext>
            </a:extLst>
          </p:cNvPr>
          <p:cNvSpPr>
            <a:spLocks noGrp="1"/>
          </p:cNvSpPr>
          <p:nvPr>
            <p:ph type="pic" sz="quarter" idx="25"/>
          </p:nvPr>
        </p:nvSpPr>
        <p:spPr/>
      </p:sp>
      <p:sp>
        <p:nvSpPr>
          <p:cNvPr id="9" name="Text Placeholder 8">
            <a:extLst>
              <a:ext uri="{FF2B5EF4-FFF2-40B4-BE49-F238E27FC236}">
                <a16:creationId xmlns:a16="http://schemas.microsoft.com/office/drawing/2014/main" id="{859A2E99-236C-7B66-C938-7D70D6B7190A}"/>
              </a:ext>
            </a:extLst>
          </p:cNvPr>
          <p:cNvSpPr>
            <a:spLocks noGrp="1"/>
          </p:cNvSpPr>
          <p:nvPr>
            <p:ph type="body" sz="quarter" idx="21"/>
          </p:nvPr>
        </p:nvSpPr>
        <p:spPr/>
        <p:txBody>
          <a:bodyPr/>
          <a:lstStyle/>
          <a:p>
            <a:endParaRPr lang="en-IN" dirty="0"/>
          </a:p>
        </p:txBody>
      </p:sp>
      <p:sp>
        <p:nvSpPr>
          <p:cNvPr id="7" name="Text Placeholder 6">
            <a:extLst>
              <a:ext uri="{FF2B5EF4-FFF2-40B4-BE49-F238E27FC236}">
                <a16:creationId xmlns:a16="http://schemas.microsoft.com/office/drawing/2014/main" id="{437341AB-19FB-7121-FB88-087F499A046F}"/>
              </a:ext>
            </a:extLst>
          </p:cNvPr>
          <p:cNvSpPr>
            <a:spLocks noGrp="1"/>
          </p:cNvSpPr>
          <p:nvPr>
            <p:ph type="body" sz="quarter" idx="17"/>
          </p:nvPr>
        </p:nvSpPr>
        <p:spPr/>
        <p:txBody>
          <a:bodyPr/>
          <a:lstStyle/>
          <a:p>
            <a:r>
              <a:rPr lang="en-US" dirty="0"/>
              <a:t>services</a:t>
            </a:r>
            <a:endParaRPr lang="en-IN" dirty="0"/>
          </a:p>
        </p:txBody>
      </p:sp>
      <p:sp>
        <p:nvSpPr>
          <p:cNvPr id="12" name="Picture Placeholder 11">
            <a:extLst>
              <a:ext uri="{FF2B5EF4-FFF2-40B4-BE49-F238E27FC236}">
                <a16:creationId xmlns:a16="http://schemas.microsoft.com/office/drawing/2014/main" id="{552CB99F-2394-F0E2-3010-5B382DA8CACE}"/>
              </a:ext>
            </a:extLst>
          </p:cNvPr>
          <p:cNvSpPr>
            <a:spLocks noGrp="1"/>
          </p:cNvSpPr>
          <p:nvPr>
            <p:ph type="pic" sz="quarter" idx="24"/>
          </p:nvPr>
        </p:nvSpPr>
        <p:spPr/>
      </p:sp>
      <p:sp>
        <p:nvSpPr>
          <p:cNvPr id="10" name="Text Placeholder 9">
            <a:extLst>
              <a:ext uri="{FF2B5EF4-FFF2-40B4-BE49-F238E27FC236}">
                <a16:creationId xmlns:a16="http://schemas.microsoft.com/office/drawing/2014/main" id="{A21FBF94-1ABA-1B32-A497-5CBF78B64010}"/>
              </a:ext>
            </a:extLst>
          </p:cNvPr>
          <p:cNvSpPr>
            <a:spLocks noGrp="1"/>
          </p:cNvSpPr>
          <p:nvPr>
            <p:ph type="body" sz="quarter" idx="22"/>
          </p:nvPr>
        </p:nvSpPr>
        <p:spPr/>
        <p:txBody>
          <a:bodyPr/>
          <a:lstStyle/>
          <a:p>
            <a:endParaRPr lang="en-IN" dirty="0"/>
          </a:p>
        </p:txBody>
      </p:sp>
      <p:pic>
        <p:nvPicPr>
          <p:cNvPr id="15" name="Picture 14">
            <a:extLst>
              <a:ext uri="{FF2B5EF4-FFF2-40B4-BE49-F238E27FC236}">
                <a16:creationId xmlns:a16="http://schemas.microsoft.com/office/drawing/2014/main" id="{58B905CD-3955-9531-B3A6-85D97E4AE30C}"/>
              </a:ext>
            </a:extLst>
          </p:cNvPr>
          <p:cNvPicPr>
            <a:picLocks noChangeAspect="1"/>
          </p:cNvPicPr>
          <p:nvPr/>
        </p:nvPicPr>
        <p:blipFill>
          <a:blip r:embed="rId2"/>
          <a:stretch>
            <a:fillRect/>
          </a:stretch>
        </p:blipFill>
        <p:spPr>
          <a:xfrm>
            <a:off x="387387" y="4179169"/>
            <a:ext cx="3587449" cy="1792532"/>
          </a:xfrm>
          <a:prstGeom prst="rect">
            <a:avLst/>
          </a:prstGeom>
        </p:spPr>
      </p:pic>
      <p:pic>
        <p:nvPicPr>
          <p:cNvPr id="16" name="Picture 15">
            <a:extLst>
              <a:ext uri="{FF2B5EF4-FFF2-40B4-BE49-F238E27FC236}">
                <a16:creationId xmlns:a16="http://schemas.microsoft.com/office/drawing/2014/main" id="{DB2C17C8-5EB8-09E4-9875-69F9C2D2D444}"/>
              </a:ext>
            </a:extLst>
          </p:cNvPr>
          <p:cNvPicPr>
            <a:picLocks noChangeAspect="1"/>
          </p:cNvPicPr>
          <p:nvPr/>
        </p:nvPicPr>
        <p:blipFill>
          <a:blip r:embed="rId3"/>
          <a:stretch>
            <a:fillRect/>
          </a:stretch>
        </p:blipFill>
        <p:spPr>
          <a:xfrm>
            <a:off x="4243548" y="4157318"/>
            <a:ext cx="3688872" cy="1792532"/>
          </a:xfrm>
          <a:prstGeom prst="rect">
            <a:avLst/>
          </a:prstGeom>
        </p:spPr>
      </p:pic>
      <p:pic>
        <p:nvPicPr>
          <p:cNvPr id="17" name="Picture 16">
            <a:extLst>
              <a:ext uri="{FF2B5EF4-FFF2-40B4-BE49-F238E27FC236}">
                <a16:creationId xmlns:a16="http://schemas.microsoft.com/office/drawing/2014/main" id="{EF32E4C4-9BD3-B452-A9AF-B9FF01CE996F}"/>
              </a:ext>
            </a:extLst>
          </p:cNvPr>
          <p:cNvPicPr>
            <a:picLocks noChangeAspect="1"/>
          </p:cNvPicPr>
          <p:nvPr/>
        </p:nvPicPr>
        <p:blipFill>
          <a:blip r:embed="rId4"/>
          <a:stretch>
            <a:fillRect/>
          </a:stretch>
        </p:blipFill>
        <p:spPr>
          <a:xfrm>
            <a:off x="8132856" y="4157317"/>
            <a:ext cx="3643298" cy="1814383"/>
          </a:xfrm>
          <a:prstGeom prst="rect">
            <a:avLst/>
          </a:prstGeom>
        </p:spPr>
      </p:pic>
    </p:spTree>
    <p:extLst>
      <p:ext uri="{BB962C8B-B14F-4D97-AF65-F5344CB8AC3E}">
        <p14:creationId xmlns:p14="http://schemas.microsoft.com/office/powerpoint/2010/main" val="854255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7681529-4438-DD0D-A29D-49DC2BE9409F}"/>
              </a:ext>
            </a:extLst>
          </p:cNvPr>
          <p:cNvSpPr>
            <a:spLocks noGrp="1"/>
          </p:cNvSpPr>
          <p:nvPr>
            <p:ph type="title"/>
          </p:nvPr>
        </p:nvSpPr>
        <p:spPr/>
        <p:txBody>
          <a:bodyPr/>
          <a:lstStyle/>
          <a:p>
            <a:r>
              <a:rPr lang="en-US" dirty="0"/>
              <a:t>booking</a:t>
            </a:r>
            <a:endParaRPr lang="en-IN" dirty="0"/>
          </a:p>
        </p:txBody>
      </p:sp>
      <p:sp>
        <p:nvSpPr>
          <p:cNvPr id="20" name="Content Placeholder 19">
            <a:extLst>
              <a:ext uri="{FF2B5EF4-FFF2-40B4-BE49-F238E27FC236}">
                <a16:creationId xmlns:a16="http://schemas.microsoft.com/office/drawing/2014/main" id="{D4AB45B7-40BC-F043-B42A-13DFF1A8F73C}"/>
              </a:ext>
            </a:extLst>
          </p:cNvPr>
          <p:cNvSpPr>
            <a:spLocks noGrp="1"/>
          </p:cNvSpPr>
          <p:nvPr>
            <p:ph sz="half" idx="1"/>
          </p:nvPr>
        </p:nvSpPr>
        <p:spPr/>
        <p:txBody>
          <a:bodyPr/>
          <a:lstStyle/>
          <a:p>
            <a:endParaRPr lang="en-IN"/>
          </a:p>
        </p:txBody>
      </p:sp>
      <p:sp>
        <p:nvSpPr>
          <p:cNvPr id="3" name="Footer Placeholder 2">
            <a:extLst>
              <a:ext uri="{FF2B5EF4-FFF2-40B4-BE49-F238E27FC236}">
                <a16:creationId xmlns:a16="http://schemas.microsoft.com/office/drawing/2014/main" id="{02569472-127B-7AC1-4548-834EA8E7319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620C7C46-507C-3C9E-74ED-0674EBAF2335}"/>
              </a:ext>
            </a:extLst>
          </p:cNvPr>
          <p:cNvSpPr>
            <a:spLocks noGrp="1"/>
          </p:cNvSpPr>
          <p:nvPr>
            <p:ph type="sldNum" sz="quarter" idx="12"/>
          </p:nvPr>
        </p:nvSpPr>
        <p:spPr/>
        <p:txBody>
          <a:bodyPr/>
          <a:lstStyle/>
          <a:p>
            <a:fld id="{48F63A3B-78C7-47BE-AE5E-E10140E04643}" type="slidenum">
              <a:rPr lang="en-US" smtClean="0"/>
              <a:pPr/>
              <a:t>12</a:t>
            </a:fld>
            <a:endParaRPr lang="en-US" dirty="0"/>
          </a:p>
        </p:txBody>
      </p:sp>
      <p:pic>
        <p:nvPicPr>
          <p:cNvPr id="18" name="Picture 17">
            <a:extLst>
              <a:ext uri="{FF2B5EF4-FFF2-40B4-BE49-F238E27FC236}">
                <a16:creationId xmlns:a16="http://schemas.microsoft.com/office/drawing/2014/main" id="{99CB1768-8590-81F6-F327-1ACC79C02BAE}"/>
              </a:ext>
            </a:extLst>
          </p:cNvPr>
          <p:cNvPicPr>
            <a:picLocks noChangeAspect="1"/>
          </p:cNvPicPr>
          <p:nvPr/>
        </p:nvPicPr>
        <p:blipFill>
          <a:blip r:embed="rId2"/>
          <a:stretch>
            <a:fillRect/>
          </a:stretch>
        </p:blipFill>
        <p:spPr>
          <a:xfrm>
            <a:off x="1890444" y="2103120"/>
            <a:ext cx="8791965" cy="4364812"/>
          </a:xfrm>
          <a:prstGeom prst="rect">
            <a:avLst/>
          </a:prstGeom>
        </p:spPr>
      </p:pic>
    </p:spTree>
    <p:extLst>
      <p:ext uri="{BB962C8B-B14F-4D97-AF65-F5344CB8AC3E}">
        <p14:creationId xmlns:p14="http://schemas.microsoft.com/office/powerpoint/2010/main" val="2709759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Thank you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732546" y="3803904"/>
            <a:ext cx="5655805" cy="941351"/>
          </a:xfrm>
        </p:spPr>
        <p:txBody>
          <a:bodyPr/>
          <a:lstStyle/>
          <a:p>
            <a:endParaRPr lang="en-US" dirty="0"/>
          </a:p>
        </p:txBody>
      </p:sp>
    </p:spTree>
    <p:extLst>
      <p:ext uri="{BB962C8B-B14F-4D97-AF65-F5344CB8AC3E}">
        <p14:creationId xmlns:p14="http://schemas.microsoft.com/office/powerpoint/2010/main" val="94818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510139"/>
            <a:ext cx="5693664" cy="1472665"/>
          </a:xfrm>
        </p:spPr>
        <p:txBody>
          <a:bodyPr/>
          <a:lstStyle/>
          <a:p>
            <a:r>
              <a:rPr lang="en-US" dirty="0"/>
              <a:t>Table of Contents :</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219218"/>
            <a:ext cx="5693664" cy="3893906"/>
          </a:xfrm>
        </p:spPr>
        <p:txBody>
          <a:bodyPr/>
          <a:lstStyle/>
          <a:p>
            <a:pPr marL="571500" indent="-571500">
              <a:buFont typeface="Arial" panose="020B0604020202020204" pitchFamily="34" charset="0"/>
              <a:buChar char="•"/>
            </a:pPr>
            <a:r>
              <a:rPr lang="en-US" sz="2400" b="1" dirty="0"/>
              <a:t>Abstract  </a:t>
            </a:r>
          </a:p>
          <a:p>
            <a:pPr marL="571500" indent="-571500">
              <a:buFont typeface="Arial" panose="020B0604020202020204" pitchFamily="34" charset="0"/>
              <a:buChar char="•"/>
            </a:pPr>
            <a:r>
              <a:rPr lang="en-US" b="1" dirty="0"/>
              <a:t>Project requirements </a:t>
            </a:r>
            <a:endParaRPr lang="en-US" sz="2400" b="1" dirty="0"/>
          </a:p>
          <a:p>
            <a:pPr marL="571500" indent="-571500">
              <a:buFont typeface="Arial" panose="020B0604020202020204" pitchFamily="34" charset="0"/>
              <a:buChar char="•"/>
            </a:pPr>
            <a:r>
              <a:rPr lang="en-US" sz="2400" b="1" dirty="0"/>
              <a:t>Features and highlights </a:t>
            </a:r>
          </a:p>
          <a:p>
            <a:pPr marL="571500" indent="-571500">
              <a:buFont typeface="Arial" panose="020B0604020202020204" pitchFamily="34" charset="0"/>
              <a:buChar char="•"/>
            </a:pPr>
            <a:r>
              <a:rPr lang="en-US" sz="2400" b="1" dirty="0"/>
              <a:t>Technical aspects</a:t>
            </a:r>
          </a:p>
          <a:p>
            <a:pPr marL="571500" indent="-571500">
              <a:buFont typeface="Arial" panose="020B0604020202020204" pitchFamily="34" charset="0"/>
              <a:buChar char="•"/>
            </a:pPr>
            <a:r>
              <a:rPr lang="en-US" sz="2400" b="1" dirty="0"/>
              <a:t>Challenges faced </a:t>
            </a:r>
          </a:p>
          <a:p>
            <a:pPr marL="571500" indent="-571500">
              <a:buFont typeface="Arial" panose="020B0604020202020204" pitchFamily="34" charset="0"/>
              <a:buChar char="•"/>
            </a:pPr>
            <a:r>
              <a:rPr lang="en-US" sz="2400" b="1" dirty="0"/>
              <a:t>Conclusion</a:t>
            </a:r>
          </a:p>
          <a:p>
            <a:endParaRPr lang="en-US" dirty="0"/>
          </a:p>
        </p:txBody>
      </p:sp>
    </p:spTree>
    <p:extLst>
      <p:ext uri="{BB962C8B-B14F-4D97-AF65-F5344CB8AC3E}">
        <p14:creationId xmlns:p14="http://schemas.microsoft.com/office/powerpoint/2010/main" val="2045029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5701-03DE-C5E9-5590-FADD183BA479}"/>
              </a:ext>
            </a:extLst>
          </p:cNvPr>
          <p:cNvSpPr>
            <a:spLocks noGrp="1"/>
          </p:cNvSpPr>
          <p:nvPr>
            <p:ph type="title"/>
          </p:nvPr>
        </p:nvSpPr>
        <p:spPr>
          <a:xfrm>
            <a:off x="4224528" y="490888"/>
            <a:ext cx="6766560" cy="933651"/>
          </a:xfrm>
        </p:spPr>
        <p:txBody>
          <a:bodyPr/>
          <a:lstStyle/>
          <a:p>
            <a:r>
              <a:rPr lang="en-US" sz="4400" b="1" dirty="0"/>
              <a:t>Abstract</a:t>
            </a:r>
            <a:br>
              <a:rPr lang="en-US" b="1" dirty="0"/>
            </a:br>
            <a:endParaRPr lang="en-IN" dirty="0"/>
          </a:p>
        </p:txBody>
      </p:sp>
      <p:sp>
        <p:nvSpPr>
          <p:cNvPr id="3" name="Content Placeholder 2">
            <a:extLst>
              <a:ext uri="{FF2B5EF4-FFF2-40B4-BE49-F238E27FC236}">
                <a16:creationId xmlns:a16="http://schemas.microsoft.com/office/drawing/2014/main" id="{4A1D184B-82ED-FA9B-9F61-DC18A649F451}"/>
              </a:ext>
            </a:extLst>
          </p:cNvPr>
          <p:cNvSpPr>
            <a:spLocks noGrp="1"/>
          </p:cNvSpPr>
          <p:nvPr>
            <p:ph idx="1"/>
          </p:nvPr>
        </p:nvSpPr>
        <p:spPr>
          <a:xfrm>
            <a:off x="4224528" y="1578543"/>
            <a:ext cx="6766560" cy="4344737"/>
          </a:xfrm>
        </p:spPr>
        <p:txBody>
          <a:bodyPr>
            <a:normAutofit fontScale="92500"/>
          </a:bodyPr>
          <a:lstStyle/>
          <a:p>
            <a:pPr marL="342900" indent="-342900">
              <a:buFont typeface="Arial" panose="020B0604020202020204" pitchFamily="34" charset="0"/>
              <a:buChar char="•"/>
            </a:pPr>
            <a:r>
              <a:rPr lang="en-US" sz="2400" dirty="0"/>
              <a:t>The Saloon Management App Mini Project is a web-based application designed to help salon owners manage their business more efficiently. The app provides a range of features that allow salon owners to keep track of appointments, inventory, and staff schedules.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mini project was undertaken as part of the second semester website project for Master of Computer Application course. The aim of this project was to develop an application that would be useful to small business owners in the salon industry.</a:t>
            </a:r>
          </a:p>
          <a:p>
            <a:pPr marL="342900"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2899295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endParaRPr lang="en-US" dirty="0"/>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endParaRPr lang="en-US" dirty="0"/>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7" name="Text Placeholder 6">
            <a:extLst>
              <a:ext uri="{FF2B5EF4-FFF2-40B4-BE49-F238E27FC236}">
                <a16:creationId xmlns:a16="http://schemas.microsoft.com/office/drawing/2014/main" id="{6257502F-31B0-6CD9-A9A3-CEC3976D6BC4}"/>
              </a:ext>
            </a:extLst>
          </p:cNvPr>
          <p:cNvSpPr>
            <a:spLocks noGrp="1"/>
          </p:cNvSpPr>
          <p:nvPr>
            <p:ph type="body" sz="quarter" idx="13"/>
          </p:nvPr>
        </p:nvSpPr>
        <p:spPr/>
        <p:txBody>
          <a:bodyPr/>
          <a:lstStyle/>
          <a:p>
            <a:endParaRPr lang="en-IN"/>
          </a:p>
        </p:txBody>
      </p:sp>
      <p:pic>
        <p:nvPicPr>
          <p:cNvPr id="8" name="Picture 7">
            <a:extLst>
              <a:ext uri="{FF2B5EF4-FFF2-40B4-BE49-F238E27FC236}">
                <a16:creationId xmlns:a16="http://schemas.microsoft.com/office/drawing/2014/main" id="{413470EA-738E-069C-58B3-6CE6404E525D}"/>
              </a:ext>
            </a:extLst>
          </p:cNvPr>
          <p:cNvPicPr>
            <a:picLocks noChangeAspect="1"/>
          </p:cNvPicPr>
          <p:nvPr/>
        </p:nvPicPr>
        <p:blipFill>
          <a:blip r:embed="rId2"/>
          <a:stretch>
            <a:fillRect/>
          </a:stretch>
        </p:blipFill>
        <p:spPr>
          <a:xfrm>
            <a:off x="2720102" y="1222408"/>
            <a:ext cx="9188608" cy="4639377"/>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638746" y="904126"/>
            <a:ext cx="6400800" cy="2157573"/>
          </a:xfrm>
        </p:spPr>
        <p:txBody>
          <a:bodyPr/>
          <a:lstStyle/>
          <a:p>
            <a:r>
              <a:rPr lang="en-US" sz="4400" b="1" dirty="0">
                <a:solidFill>
                  <a:schemeClr val="accent6"/>
                </a:solidFill>
                <a:latin typeface="Arial Black" panose="020B0604020202020204" pitchFamily="34" charset="0"/>
                <a:cs typeface="Arial Black" panose="020B0604020202020204" pitchFamily="34" charset="0"/>
              </a:rPr>
              <a:t>Project requirements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3493213" y="3061699"/>
            <a:ext cx="5546333" cy="2892176"/>
          </a:xfrm>
        </p:spPr>
        <p:txBody>
          <a:bodyPr/>
          <a:lstStyle/>
          <a:p>
            <a:pPr algn="l"/>
            <a:r>
              <a:rPr lang="en-US" sz="2000" dirty="0">
                <a:solidFill>
                  <a:schemeClr val="accent6"/>
                </a:solidFill>
                <a:latin typeface="Sabon Next LT" panose="02000500000000000000" pitchFamily="2" charset="0"/>
                <a:cs typeface="Sabon Next LT" panose="02000500000000000000" pitchFamily="2" charset="0"/>
              </a:rPr>
              <a:t>A functional device with a internet browser:</a:t>
            </a:r>
          </a:p>
          <a:p>
            <a:pPr marL="457200" indent="-457200" algn="l">
              <a:buFont typeface="+mj-lt"/>
              <a:buAutoNum type="arabicPeriod"/>
            </a:pPr>
            <a:endParaRPr lang="en-US" sz="2000" dirty="0">
              <a:solidFill>
                <a:schemeClr val="accent6"/>
              </a:solidFill>
              <a:latin typeface="Sabon Next LT" panose="02000500000000000000" pitchFamily="2" charset="0"/>
              <a:cs typeface="Sabon Next LT" panose="02000500000000000000" pitchFamily="2" charset="0"/>
            </a:endParaRPr>
          </a:p>
          <a:p>
            <a:pPr algn="l"/>
            <a:r>
              <a:rPr lang="en-US" sz="2000" dirty="0">
                <a:latin typeface="Sabon Next LT" panose="02000500000000000000" pitchFamily="2" charset="0"/>
                <a:cs typeface="Sabon Next LT" panose="02000500000000000000" pitchFamily="2" charset="0"/>
              </a:rPr>
              <a:t>Google chrome/ MS Edge </a:t>
            </a:r>
            <a:endParaRPr lang="en-US" sz="2000" dirty="0">
              <a:solidFill>
                <a:schemeClr val="accent6"/>
              </a:solidFill>
              <a:latin typeface="Sabon Next LT" panose="02000500000000000000" pitchFamily="2" charset="0"/>
              <a:cs typeface="Sabon Next LT" panose="02000500000000000000" pitchFamily="2" charset="0"/>
            </a:endParaRPr>
          </a:p>
          <a:p>
            <a:pPr marL="457200" indent="-457200" algn="l">
              <a:buFont typeface="+mj-lt"/>
              <a:buAutoNum type="arabicPeriod"/>
            </a:pPr>
            <a:endParaRPr lang="en-US" sz="2000" dirty="0">
              <a:solidFill>
                <a:schemeClr val="accent6"/>
              </a:solidFill>
              <a:latin typeface="Sabon Next LT" panose="02000500000000000000" pitchFamily="2" charset="0"/>
              <a:cs typeface="Sabon Next LT" panose="02000500000000000000" pitchFamily="2" charset="0"/>
            </a:endParaRPr>
          </a:p>
          <a:p>
            <a:pPr algn="l"/>
            <a:r>
              <a:rPr lang="en-US" sz="2000" dirty="0">
                <a:latin typeface="Sabon Next LT" panose="02000500000000000000" pitchFamily="2" charset="0"/>
                <a:cs typeface="Sabon Next LT" panose="02000500000000000000" pitchFamily="2" charset="0"/>
              </a:rPr>
              <a:t>Desktop /laptop / mobile phone browser </a:t>
            </a:r>
          </a:p>
          <a:p>
            <a:pPr marL="457200" indent="-457200" algn="l">
              <a:buFont typeface="+mj-lt"/>
              <a:buAutoNum type="arabicPeriod"/>
            </a:pPr>
            <a:endParaRPr lang="en-US" sz="2000" dirty="0">
              <a:latin typeface="Sabon Next LT" panose="02000500000000000000" pitchFamily="2" charset="0"/>
              <a:cs typeface="Sabon Next LT" panose="02000500000000000000" pitchFamily="2" charset="0"/>
            </a:endParaRPr>
          </a:p>
          <a:p>
            <a:pPr algn="l"/>
            <a:r>
              <a:rPr lang="en-US" sz="2000" dirty="0">
                <a:latin typeface="Sabon Next LT" panose="02000500000000000000" pitchFamily="2" charset="0"/>
                <a:cs typeface="Sabon Next LT" panose="02000500000000000000" pitchFamily="2" charset="0"/>
              </a:rPr>
              <a:t>Basic storage requirements and network connectivity  </a:t>
            </a:r>
          </a:p>
          <a:p>
            <a:pPr algn="l"/>
            <a:endParaRPr lang="en-US" sz="20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F1341-1C9A-D2DE-363A-05F71F8D4E1F}"/>
              </a:ext>
            </a:extLst>
          </p:cNvPr>
          <p:cNvSpPr>
            <a:spLocks noGrp="1"/>
          </p:cNvSpPr>
          <p:nvPr>
            <p:ph type="title"/>
          </p:nvPr>
        </p:nvSpPr>
        <p:spPr>
          <a:xfrm>
            <a:off x="4224527" y="344424"/>
            <a:ext cx="7210609" cy="1205243"/>
          </a:xfrm>
        </p:spPr>
        <p:txBody>
          <a:bodyPr/>
          <a:lstStyle/>
          <a:p>
            <a:r>
              <a:rPr lang="en-US" sz="3200" b="1" dirty="0"/>
              <a:t>Features and highlights</a:t>
            </a:r>
            <a:endParaRPr lang="en-IN" sz="3200" dirty="0"/>
          </a:p>
        </p:txBody>
      </p:sp>
      <p:sp>
        <p:nvSpPr>
          <p:cNvPr id="3" name="Content Placeholder 2">
            <a:extLst>
              <a:ext uri="{FF2B5EF4-FFF2-40B4-BE49-F238E27FC236}">
                <a16:creationId xmlns:a16="http://schemas.microsoft.com/office/drawing/2014/main" id="{66821B54-3723-2CD2-C40B-AA33AEDBF321}"/>
              </a:ext>
            </a:extLst>
          </p:cNvPr>
          <p:cNvSpPr>
            <a:spLocks noGrp="1"/>
          </p:cNvSpPr>
          <p:nvPr>
            <p:ph idx="1"/>
          </p:nvPr>
        </p:nvSpPr>
        <p:spPr>
          <a:xfrm>
            <a:off x="4224528" y="1405287"/>
            <a:ext cx="6766560" cy="4793382"/>
          </a:xfrm>
        </p:spPr>
        <p:txBody>
          <a:bodyPr>
            <a:normAutofit/>
          </a:bodyPr>
          <a:lstStyle/>
          <a:p>
            <a:pPr marL="342900" indent="-342900">
              <a:buFont typeface="Arial" panose="020B0604020202020204" pitchFamily="34" charset="0"/>
              <a:buChar char="•"/>
            </a:pPr>
            <a:r>
              <a:rPr lang="en-US" sz="2400" dirty="0"/>
              <a:t>The Saloon Management App has several key features that make it an essential tool for salon owners. </a:t>
            </a:r>
          </a:p>
          <a:p>
            <a:pPr marL="342900" indent="-342900">
              <a:buFont typeface="Arial" panose="020B0604020202020204" pitchFamily="34" charset="0"/>
              <a:buChar char="•"/>
            </a:pPr>
            <a:r>
              <a:rPr lang="en-US" sz="2400" dirty="0"/>
              <a:t>One of the most important features is the appointment scheduler. </a:t>
            </a:r>
          </a:p>
          <a:p>
            <a:pPr marL="342900" indent="-342900">
              <a:buFont typeface="Arial" panose="020B0604020202020204" pitchFamily="34" charset="0"/>
              <a:buChar char="•"/>
            </a:pPr>
            <a:r>
              <a:rPr lang="en-US" sz="2400" dirty="0"/>
              <a:t>This allows salon owners to easily schedule appointments with clients and ensure that their staff is available to provide the necessary services.</a:t>
            </a:r>
          </a:p>
          <a:p>
            <a:pPr marL="342900" indent="-342900">
              <a:buFont typeface="Arial" panose="020B0604020202020204" pitchFamily="34" charset="0"/>
              <a:buChar char="•"/>
            </a:pPr>
            <a:r>
              <a:rPr lang="en-US" sz="2400" dirty="0"/>
              <a:t>The dashboard provides an overview of all the important information, such as upcoming appointments and inventory levels.</a:t>
            </a:r>
          </a:p>
        </p:txBody>
      </p:sp>
    </p:spTree>
    <p:extLst>
      <p:ext uri="{BB962C8B-B14F-4D97-AF65-F5344CB8AC3E}">
        <p14:creationId xmlns:p14="http://schemas.microsoft.com/office/powerpoint/2010/main" val="450727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4B25-7302-E06A-79DE-7667C1EE5F47}"/>
              </a:ext>
            </a:extLst>
          </p:cNvPr>
          <p:cNvSpPr>
            <a:spLocks noGrp="1"/>
          </p:cNvSpPr>
          <p:nvPr>
            <p:ph type="title"/>
          </p:nvPr>
        </p:nvSpPr>
        <p:spPr>
          <a:xfrm>
            <a:off x="4224528" y="442762"/>
            <a:ext cx="6766560" cy="1155032"/>
          </a:xfrm>
        </p:spPr>
        <p:txBody>
          <a:bodyPr/>
          <a:lstStyle/>
          <a:p>
            <a:r>
              <a:rPr lang="en-US" sz="3600" b="1" dirty="0"/>
              <a:t>Technical aspects</a:t>
            </a:r>
          </a:p>
        </p:txBody>
      </p:sp>
      <p:sp>
        <p:nvSpPr>
          <p:cNvPr id="3" name="Content Placeholder 2">
            <a:extLst>
              <a:ext uri="{FF2B5EF4-FFF2-40B4-BE49-F238E27FC236}">
                <a16:creationId xmlns:a16="http://schemas.microsoft.com/office/drawing/2014/main" id="{90ED0748-C31E-00B8-A56C-244039CBB90C}"/>
              </a:ext>
            </a:extLst>
          </p:cNvPr>
          <p:cNvSpPr>
            <a:spLocks noGrp="1"/>
          </p:cNvSpPr>
          <p:nvPr>
            <p:ph idx="1"/>
          </p:nvPr>
        </p:nvSpPr>
        <p:spPr>
          <a:xfrm>
            <a:off x="4224528" y="1320391"/>
            <a:ext cx="7148964" cy="5409181"/>
          </a:xfrm>
        </p:spPr>
        <p:txBody>
          <a:bodyPr/>
          <a:lstStyle/>
          <a:p>
            <a:pPr marL="342900" indent="-342900">
              <a:buFont typeface="Arial" panose="020B0604020202020204" pitchFamily="34" charset="0"/>
              <a:buChar char="•"/>
            </a:pPr>
            <a:r>
              <a:rPr lang="en-US" sz="2200" dirty="0"/>
              <a:t>The user interface of admin of the Saloon Management App is simple and intuitive and made from Django </a:t>
            </a:r>
            <a:r>
              <a:rPr lang="en-US" sz="2200" dirty="0" err="1"/>
              <a:t>Jazzmin</a:t>
            </a:r>
            <a:r>
              <a:rPr lang="en-US" sz="2200" dirty="0"/>
              <a:t> . </a:t>
            </a:r>
          </a:p>
          <a:p>
            <a:pPr marL="342900" indent="-342900">
              <a:buFont typeface="Arial" panose="020B0604020202020204" pitchFamily="34" charset="0"/>
              <a:buChar char="•"/>
            </a:pPr>
            <a:r>
              <a:rPr lang="en-US" sz="2200" dirty="0"/>
              <a:t>The Database has been designed to be easy to navigate, even for those who are not familiar with technology. The dashboard provides an overview of all the important information, such as upcoming appointments and inventory levels.</a:t>
            </a:r>
          </a:p>
          <a:p>
            <a:pPr marL="342900" indent="-342900">
              <a:buFont typeface="Arial" panose="020B0604020202020204" pitchFamily="34" charset="0"/>
              <a:buChar char="•"/>
            </a:pPr>
            <a:r>
              <a:rPr lang="en-US" sz="2200" dirty="0"/>
              <a:t>The Architecture is also easy to understand for basic salon owners and the code is written on Python with Django frameworks for better compatibility</a:t>
            </a:r>
          </a:p>
          <a:p>
            <a:pPr marL="342900" indent="-342900">
              <a:buFont typeface="Arial" panose="020B0604020202020204" pitchFamily="34" charset="0"/>
              <a:buChar char="•"/>
            </a:pPr>
            <a:r>
              <a:rPr lang="en-US" sz="2200" dirty="0"/>
              <a:t>The styling is done with the help of bootstrap and CSS for a colorful and yet interactive website</a:t>
            </a:r>
          </a:p>
        </p:txBody>
      </p:sp>
    </p:spTree>
    <p:extLst>
      <p:ext uri="{BB962C8B-B14F-4D97-AF65-F5344CB8AC3E}">
        <p14:creationId xmlns:p14="http://schemas.microsoft.com/office/powerpoint/2010/main" val="120278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C7AC5-A6A7-80F3-BFC9-D3121DD8DB49}"/>
              </a:ext>
            </a:extLst>
          </p:cNvPr>
          <p:cNvSpPr>
            <a:spLocks noGrp="1"/>
          </p:cNvSpPr>
          <p:nvPr>
            <p:ph type="title"/>
          </p:nvPr>
        </p:nvSpPr>
        <p:spPr>
          <a:xfrm>
            <a:off x="4224528" y="476932"/>
            <a:ext cx="6766560" cy="768096"/>
          </a:xfrm>
        </p:spPr>
        <p:txBody>
          <a:bodyPr/>
          <a:lstStyle/>
          <a:p>
            <a:br>
              <a:rPr lang="en-US" b="1" dirty="0"/>
            </a:br>
            <a:endParaRPr lang="en-IN" dirty="0"/>
          </a:p>
        </p:txBody>
      </p:sp>
      <p:sp>
        <p:nvSpPr>
          <p:cNvPr id="3" name="Content Placeholder 2">
            <a:extLst>
              <a:ext uri="{FF2B5EF4-FFF2-40B4-BE49-F238E27FC236}">
                <a16:creationId xmlns:a16="http://schemas.microsoft.com/office/drawing/2014/main" id="{51797255-05CB-257B-461E-7505064442E5}"/>
              </a:ext>
            </a:extLst>
          </p:cNvPr>
          <p:cNvSpPr>
            <a:spLocks noGrp="1"/>
          </p:cNvSpPr>
          <p:nvPr>
            <p:ph idx="1"/>
          </p:nvPr>
        </p:nvSpPr>
        <p:spPr>
          <a:xfrm>
            <a:off x="4224528" y="1674796"/>
            <a:ext cx="6766560" cy="4466122"/>
          </a:xfrm>
        </p:spPr>
        <p:txBody>
          <a:bodyPr>
            <a:normAutofit lnSpcReduction="10000"/>
          </a:bodyPr>
          <a:lstStyle/>
          <a:p>
            <a:pPr marL="342900" indent="-342900">
              <a:buFont typeface="Arial" panose="020B0604020202020204" pitchFamily="34" charset="0"/>
              <a:buChar char="•"/>
            </a:pPr>
            <a:r>
              <a:rPr lang="en-US" sz="2200" dirty="0"/>
              <a:t>The Saloon Management App offers several benefits to salon owners. Firstly, it helps them save time by automating many of the tasks that would otherwise need to be done manually. This means that they can focus on providing high-quality services to their clients.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Secondly, the app helps salon owners stay organized and keep track of important information. This reduces the risk of double bookings, missed appointments, and stock shortages. Finally, the app helps salon owners make better business decisions by providing them with real-time data about their business performance.</a:t>
            </a:r>
          </a:p>
        </p:txBody>
      </p:sp>
    </p:spTree>
    <p:extLst>
      <p:ext uri="{BB962C8B-B14F-4D97-AF65-F5344CB8AC3E}">
        <p14:creationId xmlns:p14="http://schemas.microsoft.com/office/powerpoint/2010/main" val="942422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2263F-DFFA-D64A-50E6-B41555153742}"/>
              </a:ext>
            </a:extLst>
          </p:cNvPr>
          <p:cNvSpPr>
            <a:spLocks noGrp="1"/>
          </p:cNvSpPr>
          <p:nvPr>
            <p:ph type="title"/>
          </p:nvPr>
        </p:nvSpPr>
        <p:spPr>
          <a:xfrm>
            <a:off x="4224528" y="587142"/>
            <a:ext cx="6766560" cy="885524"/>
          </a:xfrm>
        </p:spPr>
        <p:txBody>
          <a:bodyPr/>
          <a:lstStyle/>
          <a:p>
            <a:r>
              <a:rPr lang="en-US" b="1" dirty="0"/>
              <a:t>Challenges faced</a:t>
            </a:r>
            <a:endParaRPr lang="en-IN" dirty="0"/>
          </a:p>
        </p:txBody>
      </p:sp>
      <p:sp>
        <p:nvSpPr>
          <p:cNvPr id="3" name="Content Placeholder 2">
            <a:extLst>
              <a:ext uri="{FF2B5EF4-FFF2-40B4-BE49-F238E27FC236}">
                <a16:creationId xmlns:a16="http://schemas.microsoft.com/office/drawing/2014/main" id="{CEF1C66B-1F37-C5B8-EFC4-2320FC75A9B2}"/>
              </a:ext>
            </a:extLst>
          </p:cNvPr>
          <p:cNvSpPr>
            <a:spLocks noGrp="1"/>
          </p:cNvSpPr>
          <p:nvPr>
            <p:ph idx="1"/>
          </p:nvPr>
        </p:nvSpPr>
        <p:spPr>
          <a:xfrm>
            <a:off x="4224528" y="1665170"/>
            <a:ext cx="6766560" cy="4258109"/>
          </a:xfrm>
        </p:spPr>
        <p:txBody>
          <a:bodyPr/>
          <a:lstStyle/>
          <a:p>
            <a:pPr marL="342900" indent="-342900">
              <a:buFont typeface="Arial" panose="020B0604020202020204" pitchFamily="34" charset="0"/>
              <a:buChar char="•"/>
            </a:pPr>
            <a:r>
              <a:rPr lang="en-US" sz="2200" dirty="0"/>
              <a:t>Developing the Saloon Management App was not without its challenges. One of the biggest challenges was ensuring that the app was user-friendly and easy to navigate. Another challenge was integrating all the different features into a cohesive system that worked seamlessly.</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However, these challenges were overcome through careful planning and collaboration between team members. The end result is an app that is both functional and easy to use.</a:t>
            </a:r>
          </a:p>
          <a:p>
            <a:pPr marL="342900" indent="-342900">
              <a:buFont typeface="Arial" panose="020B0604020202020204" pitchFamily="34" charset="0"/>
              <a:buChar char="•"/>
            </a:pPr>
            <a:endParaRPr lang="en-IN" sz="2200" dirty="0"/>
          </a:p>
        </p:txBody>
      </p:sp>
    </p:spTree>
    <p:extLst>
      <p:ext uri="{BB962C8B-B14F-4D97-AF65-F5344CB8AC3E}">
        <p14:creationId xmlns:p14="http://schemas.microsoft.com/office/powerpoint/2010/main" val="968120791"/>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{15A9BDE0-264A-443F-833B-DE0BC2D37FE4}tf78438558_win32</Template>
  <TotalTime>51</TotalTime>
  <Words>616</Words>
  <Application>Microsoft Office PowerPoint</Application>
  <PresentationFormat>Widescreen</PresentationFormat>
  <Paragraphs>62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Black</vt:lpstr>
      <vt:lpstr>Proxima Nova</vt:lpstr>
      <vt:lpstr>Sabon Next LT</vt:lpstr>
      <vt:lpstr>Times New Roman</vt:lpstr>
      <vt:lpstr>Office Theme</vt:lpstr>
      <vt:lpstr>SALOON MANAGEMENT APP MINI PROJECT</vt:lpstr>
      <vt:lpstr>Table of Contents :</vt:lpstr>
      <vt:lpstr>Abstract </vt:lpstr>
      <vt:lpstr>PowerPoint Presentation</vt:lpstr>
      <vt:lpstr>Project requirements</vt:lpstr>
      <vt:lpstr>Features and highlights</vt:lpstr>
      <vt:lpstr>Technical aspects</vt:lpstr>
      <vt:lpstr> </vt:lpstr>
      <vt:lpstr>Challenges faced</vt:lpstr>
      <vt:lpstr>Conclusion </vt:lpstr>
      <vt:lpstr>screenshots</vt:lpstr>
      <vt:lpstr>booking</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SALOON MANAGEMENT APP MINI PROJECT </dc:title>
  <dc:subject/>
  <dc:creator>Albin Vinson</dc:creator>
  <cp:lastModifiedBy>Albin Vinson</cp:lastModifiedBy>
  <cp:revision>2</cp:revision>
  <dcterms:created xsi:type="dcterms:W3CDTF">2023-05-26T06:23:58Z</dcterms:created>
  <dcterms:modified xsi:type="dcterms:W3CDTF">2023-05-26T15:14:20Z</dcterms:modified>
</cp:coreProperties>
</file>